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73A94-E819-4EC8-B58A-5DC6BEF02D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99979-A253-4D4C-8669-00EF1A981FAF}">
      <dgm:prSet phldrT="[Текст]"/>
      <dgm:spPr/>
      <dgm:t>
        <a:bodyPr/>
        <a:lstStyle/>
        <a:p>
          <a:r>
            <a:rPr lang="ru-RU" dirty="0" smtClean="0"/>
            <a:t>Принцип законности</a:t>
          </a:r>
          <a:endParaRPr lang="ru-RU" dirty="0"/>
        </a:p>
      </dgm:t>
    </dgm:pt>
    <dgm:pt modelId="{871C6F2D-3635-44BB-BF74-88F72DD4EBA2}" type="parTrans" cxnId="{754F68D8-D90C-43B9-BAB2-CC3D28ECC146}">
      <dgm:prSet/>
      <dgm:spPr/>
      <dgm:t>
        <a:bodyPr/>
        <a:lstStyle/>
        <a:p>
          <a:endParaRPr lang="ru-RU"/>
        </a:p>
      </dgm:t>
    </dgm:pt>
    <dgm:pt modelId="{1C083076-E4E7-47A1-904E-5400BE66A792}" type="sibTrans" cxnId="{754F68D8-D90C-43B9-BAB2-CC3D28ECC146}">
      <dgm:prSet/>
      <dgm:spPr/>
      <dgm:t>
        <a:bodyPr/>
        <a:lstStyle/>
        <a:p>
          <a:endParaRPr lang="ru-RU"/>
        </a:p>
      </dgm:t>
    </dgm:pt>
    <dgm:pt modelId="{FED11C89-A4EE-4B50-BCA8-4A43CEC8D8BE}">
      <dgm:prSet phldrT="[Текст]"/>
      <dgm:spPr/>
      <dgm:t>
        <a:bodyPr/>
        <a:lstStyle/>
        <a:p>
          <a:r>
            <a:rPr lang="ru-RU" dirty="0" smtClean="0"/>
            <a:t>Равенство граждан перед законом</a:t>
          </a:r>
          <a:endParaRPr lang="ru-RU" dirty="0"/>
        </a:p>
      </dgm:t>
    </dgm:pt>
    <dgm:pt modelId="{722B70C8-FB30-4BB4-9EA7-05FD1606CA93}" type="parTrans" cxnId="{AB768F36-FF69-4D1A-9A3D-EFF10866512E}">
      <dgm:prSet/>
      <dgm:spPr/>
      <dgm:t>
        <a:bodyPr/>
        <a:lstStyle/>
        <a:p>
          <a:endParaRPr lang="ru-RU"/>
        </a:p>
      </dgm:t>
    </dgm:pt>
    <dgm:pt modelId="{6D4C8C51-8142-48C3-9C98-BF4DD38506E7}" type="sibTrans" cxnId="{AB768F36-FF69-4D1A-9A3D-EFF10866512E}">
      <dgm:prSet/>
      <dgm:spPr/>
      <dgm:t>
        <a:bodyPr/>
        <a:lstStyle/>
        <a:p>
          <a:endParaRPr lang="ru-RU"/>
        </a:p>
      </dgm:t>
    </dgm:pt>
    <dgm:pt modelId="{E0DD58EB-D3AD-43BA-A602-1D27BBD7C159}">
      <dgm:prSet phldrT="[Текст]"/>
      <dgm:spPr/>
      <dgm:t>
        <a:bodyPr/>
        <a:lstStyle/>
        <a:p>
          <a:r>
            <a:rPr lang="ru-RU" dirty="0" smtClean="0"/>
            <a:t>Неотвратимость ответственности</a:t>
          </a:r>
          <a:endParaRPr lang="ru-RU" dirty="0"/>
        </a:p>
      </dgm:t>
    </dgm:pt>
    <dgm:pt modelId="{A196BD24-FEFE-46ED-87F8-24F1E80059AE}" type="parTrans" cxnId="{9BF3D801-D711-4FC4-A37B-9932EF0D63F6}">
      <dgm:prSet/>
      <dgm:spPr/>
      <dgm:t>
        <a:bodyPr/>
        <a:lstStyle/>
        <a:p>
          <a:endParaRPr lang="ru-RU"/>
        </a:p>
      </dgm:t>
    </dgm:pt>
    <dgm:pt modelId="{31D13ACF-7F31-4679-8DD2-59798AB65C55}" type="sibTrans" cxnId="{9BF3D801-D711-4FC4-A37B-9932EF0D63F6}">
      <dgm:prSet/>
      <dgm:spPr/>
      <dgm:t>
        <a:bodyPr/>
        <a:lstStyle/>
        <a:p>
          <a:endParaRPr lang="ru-RU"/>
        </a:p>
      </dgm:t>
    </dgm:pt>
    <dgm:pt modelId="{3AF88014-6E54-45E4-92CA-2425F793D3CD}">
      <dgm:prSet phldrT="[Текст]"/>
      <dgm:spPr/>
      <dgm:t>
        <a:bodyPr/>
        <a:lstStyle/>
        <a:p>
          <a:r>
            <a:rPr lang="ru-RU" dirty="0" smtClean="0"/>
            <a:t>Принцип личной виновной ответственности</a:t>
          </a:r>
          <a:endParaRPr lang="ru-RU" dirty="0"/>
        </a:p>
      </dgm:t>
    </dgm:pt>
    <dgm:pt modelId="{0F03D575-F3C1-46EE-B318-7DF34AB49E9D}" type="parTrans" cxnId="{0ECDBAA2-52EF-48EC-AA4E-0FEC40DCD8DC}">
      <dgm:prSet/>
      <dgm:spPr/>
      <dgm:t>
        <a:bodyPr/>
        <a:lstStyle/>
        <a:p>
          <a:endParaRPr lang="ru-RU"/>
        </a:p>
      </dgm:t>
    </dgm:pt>
    <dgm:pt modelId="{7CC874F4-C86F-4D3D-A872-AD2FE6A716C9}" type="sibTrans" cxnId="{0ECDBAA2-52EF-48EC-AA4E-0FEC40DCD8DC}">
      <dgm:prSet/>
      <dgm:spPr/>
      <dgm:t>
        <a:bodyPr/>
        <a:lstStyle/>
        <a:p>
          <a:endParaRPr lang="ru-RU"/>
        </a:p>
      </dgm:t>
    </dgm:pt>
    <dgm:pt modelId="{44305CD2-F6F2-4016-A0D1-3A86F9F85242}">
      <dgm:prSet phldrT="[Текст]"/>
      <dgm:spPr/>
      <dgm:t>
        <a:bodyPr/>
        <a:lstStyle/>
        <a:p>
          <a:r>
            <a:rPr lang="ru-RU" dirty="0" smtClean="0"/>
            <a:t>Принцип гуманизма</a:t>
          </a:r>
          <a:endParaRPr lang="ru-RU" dirty="0"/>
        </a:p>
      </dgm:t>
    </dgm:pt>
    <dgm:pt modelId="{5ECFB0F5-667B-41A4-B694-522DEA78E1B7}" type="parTrans" cxnId="{A17E61BD-CAE2-42C4-B15E-EFDD71F1405E}">
      <dgm:prSet/>
      <dgm:spPr/>
      <dgm:t>
        <a:bodyPr/>
        <a:lstStyle/>
        <a:p>
          <a:endParaRPr lang="ru-RU"/>
        </a:p>
      </dgm:t>
    </dgm:pt>
    <dgm:pt modelId="{795E0172-AB3D-469D-BAB2-E34724ECB4A3}" type="sibTrans" cxnId="{A17E61BD-CAE2-42C4-B15E-EFDD71F1405E}">
      <dgm:prSet/>
      <dgm:spPr/>
      <dgm:t>
        <a:bodyPr/>
        <a:lstStyle/>
        <a:p>
          <a:endParaRPr lang="ru-RU"/>
        </a:p>
      </dgm:t>
    </dgm:pt>
    <dgm:pt modelId="{40DF924E-9E72-41E0-9670-FE56248D9DC5}" type="pres">
      <dgm:prSet presAssocID="{BBB73A94-E819-4EC8-B58A-5DC6BEF02D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4F695-430E-4945-B343-5A94B0FA1D15}" type="pres">
      <dgm:prSet presAssocID="{F5F99979-A253-4D4C-8669-00EF1A981F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1E823-1702-4DA5-81C1-1761A6F2B13A}" type="pres">
      <dgm:prSet presAssocID="{1C083076-E4E7-47A1-904E-5400BE66A792}" presName="sibTrans" presStyleCnt="0"/>
      <dgm:spPr/>
    </dgm:pt>
    <dgm:pt modelId="{5D061AA4-BCFF-41B2-95CF-FF72B009CC02}" type="pres">
      <dgm:prSet presAssocID="{FED11C89-A4EE-4B50-BCA8-4A43CEC8D8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00B47-8611-4E70-BF80-43E208C64A41}" type="pres">
      <dgm:prSet presAssocID="{6D4C8C51-8142-48C3-9C98-BF4DD38506E7}" presName="sibTrans" presStyleCnt="0"/>
      <dgm:spPr/>
    </dgm:pt>
    <dgm:pt modelId="{3127AEB7-9E75-4624-9CAA-64E93DF3CCC5}" type="pres">
      <dgm:prSet presAssocID="{E0DD58EB-D3AD-43BA-A602-1D27BBD7C1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EF029-2B84-48FB-BB9B-5F4075C89AC6}" type="pres">
      <dgm:prSet presAssocID="{31D13ACF-7F31-4679-8DD2-59798AB65C55}" presName="sibTrans" presStyleCnt="0"/>
      <dgm:spPr/>
    </dgm:pt>
    <dgm:pt modelId="{3E789402-EA9A-4AD1-8DBC-3F08BC2C74BC}" type="pres">
      <dgm:prSet presAssocID="{3AF88014-6E54-45E4-92CA-2425F793D3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39A10-40A3-44EE-B235-D270CD59BB1A}" type="pres">
      <dgm:prSet presAssocID="{7CC874F4-C86F-4D3D-A872-AD2FE6A716C9}" presName="sibTrans" presStyleCnt="0"/>
      <dgm:spPr/>
    </dgm:pt>
    <dgm:pt modelId="{3E2D00CC-2024-4DCF-B5B1-963BC9A805CF}" type="pres">
      <dgm:prSet presAssocID="{44305CD2-F6F2-4016-A0D1-3A86F9F852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D93A3-D2A6-4E94-8DF0-8EF4FF9161E1}" type="presOf" srcId="{E0DD58EB-D3AD-43BA-A602-1D27BBD7C159}" destId="{3127AEB7-9E75-4624-9CAA-64E93DF3CCC5}" srcOrd="0" destOrd="0" presId="urn:microsoft.com/office/officeart/2005/8/layout/default"/>
    <dgm:cxn modelId="{41663BF8-3F66-4F0A-A6BC-1EB2A6E1B5DE}" type="presOf" srcId="{FED11C89-A4EE-4B50-BCA8-4A43CEC8D8BE}" destId="{5D061AA4-BCFF-41B2-95CF-FF72B009CC02}" srcOrd="0" destOrd="0" presId="urn:microsoft.com/office/officeart/2005/8/layout/default"/>
    <dgm:cxn modelId="{9BF3D801-D711-4FC4-A37B-9932EF0D63F6}" srcId="{BBB73A94-E819-4EC8-B58A-5DC6BEF02D97}" destId="{E0DD58EB-D3AD-43BA-A602-1D27BBD7C159}" srcOrd="2" destOrd="0" parTransId="{A196BD24-FEFE-46ED-87F8-24F1E80059AE}" sibTransId="{31D13ACF-7F31-4679-8DD2-59798AB65C55}"/>
    <dgm:cxn modelId="{754F68D8-D90C-43B9-BAB2-CC3D28ECC146}" srcId="{BBB73A94-E819-4EC8-B58A-5DC6BEF02D97}" destId="{F5F99979-A253-4D4C-8669-00EF1A981FAF}" srcOrd="0" destOrd="0" parTransId="{871C6F2D-3635-44BB-BF74-88F72DD4EBA2}" sibTransId="{1C083076-E4E7-47A1-904E-5400BE66A792}"/>
    <dgm:cxn modelId="{17F7FE62-0F52-4CA2-A64E-344B502D6893}" type="presOf" srcId="{44305CD2-F6F2-4016-A0D1-3A86F9F85242}" destId="{3E2D00CC-2024-4DCF-B5B1-963BC9A805CF}" srcOrd="0" destOrd="0" presId="urn:microsoft.com/office/officeart/2005/8/layout/default"/>
    <dgm:cxn modelId="{A17E61BD-CAE2-42C4-B15E-EFDD71F1405E}" srcId="{BBB73A94-E819-4EC8-B58A-5DC6BEF02D97}" destId="{44305CD2-F6F2-4016-A0D1-3A86F9F85242}" srcOrd="4" destOrd="0" parTransId="{5ECFB0F5-667B-41A4-B694-522DEA78E1B7}" sibTransId="{795E0172-AB3D-469D-BAB2-E34724ECB4A3}"/>
    <dgm:cxn modelId="{5F83975D-F120-4ADA-ABE3-5989C3F8E6A0}" type="presOf" srcId="{3AF88014-6E54-45E4-92CA-2425F793D3CD}" destId="{3E789402-EA9A-4AD1-8DBC-3F08BC2C74BC}" srcOrd="0" destOrd="0" presId="urn:microsoft.com/office/officeart/2005/8/layout/default"/>
    <dgm:cxn modelId="{3A527063-D2AF-459C-81C3-C84B21782FAA}" type="presOf" srcId="{BBB73A94-E819-4EC8-B58A-5DC6BEF02D97}" destId="{40DF924E-9E72-41E0-9670-FE56248D9DC5}" srcOrd="0" destOrd="0" presId="urn:microsoft.com/office/officeart/2005/8/layout/default"/>
    <dgm:cxn modelId="{AB768F36-FF69-4D1A-9A3D-EFF10866512E}" srcId="{BBB73A94-E819-4EC8-B58A-5DC6BEF02D97}" destId="{FED11C89-A4EE-4B50-BCA8-4A43CEC8D8BE}" srcOrd="1" destOrd="0" parTransId="{722B70C8-FB30-4BB4-9EA7-05FD1606CA93}" sibTransId="{6D4C8C51-8142-48C3-9C98-BF4DD38506E7}"/>
    <dgm:cxn modelId="{0ECDBAA2-52EF-48EC-AA4E-0FEC40DCD8DC}" srcId="{BBB73A94-E819-4EC8-B58A-5DC6BEF02D97}" destId="{3AF88014-6E54-45E4-92CA-2425F793D3CD}" srcOrd="3" destOrd="0" parTransId="{0F03D575-F3C1-46EE-B318-7DF34AB49E9D}" sibTransId="{7CC874F4-C86F-4D3D-A872-AD2FE6A716C9}"/>
    <dgm:cxn modelId="{F0251B40-ACF2-48A6-A81A-6B32CC3A973B}" type="presOf" srcId="{F5F99979-A253-4D4C-8669-00EF1A981FAF}" destId="{1674F695-430E-4945-B343-5A94B0FA1D15}" srcOrd="0" destOrd="0" presId="urn:microsoft.com/office/officeart/2005/8/layout/default"/>
    <dgm:cxn modelId="{D4531774-4EA6-4F02-9DAF-D85AF8F9A8B2}" type="presParOf" srcId="{40DF924E-9E72-41E0-9670-FE56248D9DC5}" destId="{1674F695-430E-4945-B343-5A94B0FA1D15}" srcOrd="0" destOrd="0" presId="urn:microsoft.com/office/officeart/2005/8/layout/default"/>
    <dgm:cxn modelId="{CE8C6A92-9035-4D99-AC37-97B707CD9350}" type="presParOf" srcId="{40DF924E-9E72-41E0-9670-FE56248D9DC5}" destId="{E0D1E823-1702-4DA5-81C1-1761A6F2B13A}" srcOrd="1" destOrd="0" presId="urn:microsoft.com/office/officeart/2005/8/layout/default"/>
    <dgm:cxn modelId="{BAAD1FBE-2549-4497-BA31-3F24A5B03A5A}" type="presParOf" srcId="{40DF924E-9E72-41E0-9670-FE56248D9DC5}" destId="{5D061AA4-BCFF-41B2-95CF-FF72B009CC02}" srcOrd="2" destOrd="0" presId="urn:microsoft.com/office/officeart/2005/8/layout/default"/>
    <dgm:cxn modelId="{8571C479-B800-4D63-BE1D-4E84F9482A75}" type="presParOf" srcId="{40DF924E-9E72-41E0-9670-FE56248D9DC5}" destId="{37900B47-8611-4E70-BF80-43E208C64A41}" srcOrd="3" destOrd="0" presId="urn:microsoft.com/office/officeart/2005/8/layout/default"/>
    <dgm:cxn modelId="{341EDEF6-D537-47AC-AA5D-A80673D96E5F}" type="presParOf" srcId="{40DF924E-9E72-41E0-9670-FE56248D9DC5}" destId="{3127AEB7-9E75-4624-9CAA-64E93DF3CCC5}" srcOrd="4" destOrd="0" presId="urn:microsoft.com/office/officeart/2005/8/layout/default"/>
    <dgm:cxn modelId="{7F56217A-7E75-45A8-B84C-F26573A4FD84}" type="presParOf" srcId="{40DF924E-9E72-41E0-9670-FE56248D9DC5}" destId="{A52EF029-2B84-48FB-BB9B-5F4075C89AC6}" srcOrd="5" destOrd="0" presId="urn:microsoft.com/office/officeart/2005/8/layout/default"/>
    <dgm:cxn modelId="{2B63F32A-2249-41BB-A118-942FB1A1CCBB}" type="presParOf" srcId="{40DF924E-9E72-41E0-9670-FE56248D9DC5}" destId="{3E789402-EA9A-4AD1-8DBC-3F08BC2C74BC}" srcOrd="6" destOrd="0" presId="urn:microsoft.com/office/officeart/2005/8/layout/default"/>
    <dgm:cxn modelId="{E2CD09D8-2DC3-412E-A4A8-CF7E38DE27C1}" type="presParOf" srcId="{40DF924E-9E72-41E0-9670-FE56248D9DC5}" destId="{08C39A10-40A3-44EE-B235-D270CD59BB1A}" srcOrd="7" destOrd="0" presId="urn:microsoft.com/office/officeart/2005/8/layout/default"/>
    <dgm:cxn modelId="{6E2485B1-9C01-44A9-90E0-38CDE5ED8B95}" type="presParOf" srcId="{40DF924E-9E72-41E0-9670-FE56248D9DC5}" destId="{3E2D00CC-2024-4DCF-B5B1-963BC9A805C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4F695-430E-4945-B343-5A94B0FA1D1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Принцип законности</a:t>
          </a:r>
          <a:endParaRPr lang="ru-RU" sz="3300" kern="1200" dirty="0"/>
        </a:p>
      </dsp:txBody>
      <dsp:txXfrm>
        <a:off x="0" y="39687"/>
        <a:ext cx="3286125" cy="1971675"/>
      </dsp:txXfrm>
    </dsp:sp>
    <dsp:sp modelId="{5D061AA4-BCFF-41B2-95CF-FF72B009CC0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Равенство граждан перед законом</a:t>
          </a:r>
          <a:endParaRPr lang="ru-RU" sz="3300" kern="1200" dirty="0"/>
        </a:p>
      </dsp:txBody>
      <dsp:txXfrm>
        <a:off x="3614737" y="39687"/>
        <a:ext cx="3286125" cy="1971675"/>
      </dsp:txXfrm>
    </dsp:sp>
    <dsp:sp modelId="{3127AEB7-9E75-4624-9CAA-64E93DF3CCC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Неотвратимость ответственности</a:t>
          </a:r>
          <a:endParaRPr lang="ru-RU" sz="3300" kern="1200" dirty="0"/>
        </a:p>
      </dsp:txBody>
      <dsp:txXfrm>
        <a:off x="7229475" y="39687"/>
        <a:ext cx="3286125" cy="1971675"/>
      </dsp:txXfrm>
    </dsp:sp>
    <dsp:sp modelId="{3E789402-EA9A-4AD1-8DBC-3F08BC2C74B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Принцип личной виновной ответственности</a:t>
          </a:r>
          <a:endParaRPr lang="ru-RU" sz="3300" kern="1200" dirty="0"/>
        </a:p>
      </dsp:txBody>
      <dsp:txXfrm>
        <a:off x="1807368" y="2339975"/>
        <a:ext cx="3286125" cy="1971675"/>
      </dsp:txXfrm>
    </dsp:sp>
    <dsp:sp modelId="{3E2D00CC-2024-4DCF-B5B1-963BC9A805CF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Принцип гуманизма</a:t>
          </a:r>
          <a:endParaRPr lang="ru-RU" sz="33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1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5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5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8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4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8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1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8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5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13A9-21AD-4C7C-8F2B-BA2D68425A21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A366-0C6B-4580-BEAF-E19422F27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7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Актуальные проблемы уголовного права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07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Преступления против личности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1326" y="1825625"/>
            <a:ext cx="58093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Преступления в сфере экономики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629" y="1825625"/>
            <a:ext cx="49527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Преступления против общественной безопасности и общественного порядка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578" y="2118946"/>
            <a:ext cx="4369776" cy="3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Преступления против государственной власти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785" y="1869586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1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Преступления против военной службы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Преступления против мира и безопасности человечества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598" y="1825625"/>
            <a:ext cx="34102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Антикоррупционное законодательство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656" y="1825625"/>
            <a:ext cx="4566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0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Основы законодательства противодействия терроризму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091531"/>
            <a:ext cx="4629150" cy="3819525"/>
          </a:xfrm>
        </p:spPr>
      </p:pic>
    </p:spTree>
    <p:extLst>
      <p:ext uri="{BB962C8B-B14F-4D97-AF65-F5344CB8AC3E}">
        <p14:creationId xmlns:p14="http://schemas.microsoft.com/office/powerpoint/2010/main" val="66663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уголовного права РФ</a:t>
            </a:r>
            <a:endParaRPr lang="ru-RU" b="1" dirty="0"/>
          </a:p>
        </p:txBody>
      </p:sp>
      <p:pic>
        <p:nvPicPr>
          <p:cNvPr id="4" name="Google Shape;176;p2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550484" y="1825625"/>
            <a:ext cx="909103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4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уголовного права РФ</a:t>
            </a:r>
            <a:endParaRPr lang="ru-RU" b="1" dirty="0"/>
          </a:p>
        </p:txBody>
      </p:sp>
      <p:pic>
        <p:nvPicPr>
          <p:cNvPr id="4" name="Google Shape;195;p3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217043" y="1825625"/>
            <a:ext cx="575791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5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Принципы уголовного права РФ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28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60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Источники уголовного права РФ</a:t>
            </a:r>
            <a:endParaRPr lang="ru-RU" b="1" dirty="0"/>
          </a:p>
        </p:txBody>
      </p:sp>
      <p:pic>
        <p:nvPicPr>
          <p:cNvPr id="1030" name="Picture 6" descr="Источники уголовного права Российской Федерации | kopomko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91519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5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Основания уголовной ответственности</a:t>
            </a:r>
            <a:endParaRPr lang="ru-RU" b="1" dirty="0"/>
          </a:p>
        </p:txBody>
      </p:sp>
      <p:pic>
        <p:nvPicPr>
          <p:cNvPr id="2050" name="Picture 2" descr="Таблица Основание уголовной ответственности — Таблица.РУ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87" y="1825625"/>
            <a:ext cx="91494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и состав преступления</a:t>
            </a:r>
            <a:endParaRPr lang="ru-RU" b="1" dirty="0"/>
          </a:p>
        </p:txBody>
      </p:sp>
      <p:pic>
        <p:nvPicPr>
          <p:cNvPr id="3074" name="Picture 2" descr="Понятие, виды и элементы состава преступл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1" y="1974796"/>
            <a:ext cx="7060223" cy="41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3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и цели наказания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458017"/>
            <a:ext cx="7420708" cy="51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наказаний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270" y="1825625"/>
            <a:ext cx="62934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77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83</Words>
  <Application>Microsoft Office PowerPoint</Application>
  <PresentationFormat>Широкоэкранный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Актуальные проблемы уголовного права Российской Федерации</vt:lpstr>
      <vt:lpstr>Понятие уголовного права РФ</vt:lpstr>
      <vt:lpstr>Задачи уголовного права РФ</vt:lpstr>
      <vt:lpstr>Принципы уголовного права РФ</vt:lpstr>
      <vt:lpstr>Источники уголовного права РФ</vt:lpstr>
      <vt:lpstr>Основания уголовной ответственности</vt:lpstr>
      <vt:lpstr>Понятие и состав преступления</vt:lpstr>
      <vt:lpstr>Понятие и цели наказания</vt:lpstr>
      <vt:lpstr>Виды наказаний</vt:lpstr>
      <vt:lpstr>Преступления против личности</vt:lpstr>
      <vt:lpstr>Преступления в сфере экономики</vt:lpstr>
      <vt:lpstr>Преступления против общественной безопасности и общественного порядка</vt:lpstr>
      <vt:lpstr>Преступления против государственной власти</vt:lpstr>
      <vt:lpstr>Преступления против военной службы</vt:lpstr>
      <vt:lpstr>Преступления против мира и безопасности человечества</vt:lpstr>
      <vt:lpstr>Антикоррупционное законодательство</vt:lpstr>
      <vt:lpstr>Основы законодательства противодействия терроризму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уголовного права Российской Федерации</dc:title>
  <dc:creator>user</dc:creator>
  <cp:lastModifiedBy>user</cp:lastModifiedBy>
  <cp:revision>5</cp:revision>
  <dcterms:created xsi:type="dcterms:W3CDTF">2022-10-19T08:42:04Z</dcterms:created>
  <dcterms:modified xsi:type="dcterms:W3CDTF">2022-10-19T04:11:41Z</dcterms:modified>
</cp:coreProperties>
</file>